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2" d="100"/>
          <a:sy n="102" d="100"/>
        </p:scale>
        <p:origin x="-8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B3D69-67B9-B04B-81C2-3DBFA03B3BD3}" type="datetimeFigureOut">
              <a:rPr lang="en-US" smtClean="0"/>
              <a:t>12/16/13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0A6538-8B0A-BC43-9A47-A4C9D793B8C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B3D69-67B9-B04B-81C2-3DBFA03B3BD3}" type="datetimeFigureOut">
              <a:rPr lang="en-US" smtClean="0"/>
              <a:t>12/16/13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A6538-8B0A-BC43-9A47-A4C9D793B8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B3D69-67B9-B04B-81C2-3DBFA03B3BD3}" type="datetimeFigureOut">
              <a:rPr lang="en-US" smtClean="0"/>
              <a:t>12/16/13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A6538-8B0A-BC43-9A47-A4C9D793B8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B3D69-67B9-B04B-81C2-3DBFA03B3BD3}" type="datetimeFigureOut">
              <a:rPr lang="en-US" smtClean="0"/>
              <a:t>12/16/13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A6538-8B0A-BC43-9A47-A4C9D793B8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B3D69-67B9-B04B-81C2-3DBFA03B3BD3}" type="datetimeFigureOut">
              <a:rPr lang="en-US" smtClean="0"/>
              <a:t>12/16/13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A6538-8B0A-BC43-9A47-A4C9D793B8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B3D69-67B9-B04B-81C2-3DBFA03B3BD3}" type="datetimeFigureOut">
              <a:rPr lang="en-US" smtClean="0"/>
              <a:t>12/16/13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A6538-8B0A-BC43-9A47-A4C9D793B8C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B3D69-67B9-B04B-81C2-3DBFA03B3BD3}" type="datetimeFigureOut">
              <a:rPr lang="en-US" smtClean="0"/>
              <a:t>12/16/13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A6538-8B0A-BC43-9A47-A4C9D793B8C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B3D69-67B9-B04B-81C2-3DBFA03B3BD3}" type="datetimeFigureOut">
              <a:rPr lang="en-US" smtClean="0"/>
              <a:t>12/16/13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A6538-8B0A-BC43-9A47-A4C9D793B8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B3D69-67B9-B04B-81C2-3DBFA03B3BD3}" type="datetimeFigureOut">
              <a:rPr lang="en-US" smtClean="0"/>
              <a:t>12/16/13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A6538-8B0A-BC43-9A47-A4C9D793B8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B3D69-67B9-B04B-81C2-3DBFA03B3BD3}" type="datetimeFigureOut">
              <a:rPr lang="en-US" smtClean="0"/>
              <a:t>12/16/13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A6538-8B0A-BC43-9A47-A4C9D793B8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B3D69-67B9-B04B-81C2-3DBFA03B3BD3}" type="datetimeFigureOut">
              <a:rPr lang="en-US" smtClean="0"/>
              <a:t>12/16/13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A6538-8B0A-BC43-9A47-A4C9D793B8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931B3D69-67B9-B04B-81C2-3DBFA03B3BD3}" type="datetimeFigureOut">
              <a:rPr lang="en-US" smtClean="0"/>
              <a:t>12/16/13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D90A6538-8B0A-BC43-9A47-A4C9D793B8CF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22648" y="317486"/>
            <a:ext cx="459184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Universe: A Hologram?</a:t>
            </a:r>
          </a:p>
          <a:p>
            <a:pPr algn="ctr"/>
            <a:r>
              <a:rPr lang="en-US" sz="1200" dirty="0" smtClean="0"/>
              <a:t>By Peter King</a:t>
            </a:r>
            <a:endParaRPr lang="en-US" sz="1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823" y="967671"/>
            <a:ext cx="2757027" cy="212171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495745" y="1362424"/>
            <a:ext cx="6581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	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178683" y="967671"/>
            <a:ext cx="5699167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dirty="0" smtClean="0"/>
              <a:t>Japanese scientist Yoshifumi </a:t>
            </a:r>
            <a:r>
              <a:rPr lang="en-US" sz="1400" dirty="0" err="1" smtClean="0"/>
              <a:t>Hyakutake</a:t>
            </a:r>
            <a:r>
              <a:rPr lang="en-US" sz="1400" dirty="0" smtClean="0"/>
              <a:t> has been recently tackling concepts relating to the energies of black holes through the publication of two papers.</a:t>
            </a:r>
          </a:p>
          <a:p>
            <a:endParaRPr lang="en-US" sz="1400" dirty="0"/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The first of which dealt with the internal energy of a black hole at its event horizon (i.e. where the black hole interacts with the surrounding universe)</a:t>
            </a:r>
          </a:p>
          <a:p>
            <a:pPr marL="285750" indent="-285750">
              <a:buFont typeface="Arial"/>
              <a:buChar char="•"/>
            </a:pPr>
            <a:endParaRPr lang="en-US" sz="1400" dirty="0"/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The second paper deals with this same energy interaction but in a universe with fewer dimensions than the 10-dimensional universe proposed in Juan </a:t>
            </a:r>
            <a:r>
              <a:rPr lang="en-US" sz="1400" dirty="0" err="1" smtClean="0"/>
              <a:t>Maldacen</a:t>
            </a:r>
            <a:r>
              <a:rPr lang="en-US" sz="1400" dirty="0" err="1" smtClean="0"/>
              <a:t>a’s</a:t>
            </a:r>
            <a:r>
              <a:rPr lang="en-US" sz="1400" dirty="0" smtClean="0"/>
              <a:t> popular ‘string theory’</a:t>
            </a:r>
            <a:endParaRPr lang="en-US" sz="1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221" y="4134101"/>
            <a:ext cx="4017630" cy="232034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3964916"/>
            <a:ext cx="458211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dirty="0" smtClean="0"/>
              <a:t>The values calculated for the various dimensional scenarios matched perfectly</a:t>
            </a:r>
          </a:p>
          <a:p>
            <a:pPr marL="285750" indent="-285750">
              <a:buFont typeface="Arial"/>
              <a:buChar char="•"/>
            </a:pPr>
            <a:endParaRPr lang="en-US" sz="1400" dirty="0" smtClean="0"/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This theory helps to reconcile the differences between general relativity and quantum mechanics</a:t>
            </a:r>
          </a:p>
          <a:p>
            <a:endParaRPr lang="en-US" sz="1400" dirty="0"/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It also helps to prove that ‘string theory’ can be applied in a scenarios both with and without gravity</a:t>
            </a:r>
          </a:p>
          <a:p>
            <a:pPr marL="285750" indent="-285750">
              <a:buFont typeface="Arial"/>
              <a:buChar char="•"/>
            </a:pPr>
            <a:endParaRPr lang="en-US" sz="1400" dirty="0"/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This could mean that in the very near future, quantum theory alone could fully explain the nature of the universe</a:t>
            </a:r>
          </a:p>
        </p:txBody>
      </p:sp>
    </p:spTree>
    <p:extLst>
      <p:ext uri="{BB962C8B-B14F-4D97-AF65-F5344CB8AC3E}">
        <p14:creationId xmlns:p14="http://schemas.microsoft.com/office/powerpoint/2010/main" val="1597466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erspective">
  <a:themeElements>
    <a:clrScheme name="Perspective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Perspective.thmx</Template>
  <TotalTime>15</TotalTime>
  <Words>158</Words>
  <Application>Microsoft Macintosh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Perspective</vt:lpstr>
      <vt:lpstr>PowerPoint Presentation</vt:lpstr>
    </vt:vector>
  </TitlesOfParts>
  <Company>Purdue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King</dc:creator>
  <cp:lastModifiedBy>Peter King</cp:lastModifiedBy>
  <cp:revision>2</cp:revision>
  <dcterms:created xsi:type="dcterms:W3CDTF">2013-12-16T07:40:18Z</dcterms:created>
  <dcterms:modified xsi:type="dcterms:W3CDTF">2013-12-16T07:55:37Z</dcterms:modified>
</cp:coreProperties>
</file>